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1" r:id="rId4"/>
    <p:sldId id="283" r:id="rId5"/>
    <p:sldId id="284" r:id="rId6"/>
    <p:sldId id="285" r:id="rId7"/>
    <p:sldId id="286" r:id="rId8"/>
    <p:sldId id="287" r:id="rId9"/>
    <p:sldId id="288" r:id="rId10"/>
    <p:sldId id="295" r:id="rId11"/>
    <p:sldId id="296" r:id="rId12"/>
    <p:sldId id="297" r:id="rId13"/>
    <p:sldId id="290" r:id="rId14"/>
    <p:sldId id="289" r:id="rId15"/>
    <p:sldId id="291" r:id="rId16"/>
    <p:sldId id="292" r:id="rId17"/>
    <p:sldId id="293" r:id="rId18"/>
    <p:sldId id="294" r:id="rId19"/>
    <p:sldId id="264" r:id="rId20"/>
    <p:sldId id="298" r:id="rId21"/>
    <p:sldId id="299" r:id="rId22"/>
    <p:sldId id="300" r:id="rId23"/>
    <p:sldId id="301" r:id="rId24"/>
    <p:sldId id="269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76" r:id="rId33"/>
    <p:sldId id="309" r:id="rId34"/>
    <p:sldId id="310" r:id="rId35"/>
    <p:sldId id="2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350"/>
    <a:srgbClr val="C37FBE"/>
    <a:srgbClr val="45A730"/>
    <a:srgbClr val="EB6752"/>
    <a:srgbClr val="9F6B9F"/>
    <a:srgbClr val="B3564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>
          <a:gsLst>
            <a:gs pos="0">
              <a:schemeClr val="bg1">
                <a:lumMod val="50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7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5543581" y="1426900"/>
            <a:ext cx="1048148" cy="903577"/>
          </a:xfrm>
          <a:prstGeom prst="triangle">
            <a:avLst/>
          </a:prstGeom>
          <a:noFill/>
          <a:ln>
            <a:solidFill>
              <a:srgbClr val="FF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3603673">
            <a:off x="5672558" y="1518669"/>
            <a:ext cx="1048150" cy="90357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2915" y="1871345"/>
            <a:ext cx="104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SEVEN</a:t>
            </a:r>
            <a:endParaRPr lang="en-US" altLang="zh-CN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61588" y="3159433"/>
            <a:ext cx="527008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3735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新闻网</a:t>
            </a:r>
            <a:endParaRPr lang="zh-CN" altLang="en-US" sz="3735">
              <a:solidFill>
                <a:prstClr val="white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90684" y="3857059"/>
            <a:ext cx="6410632" cy="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890520" y="4795520"/>
            <a:ext cx="187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/>
            <a:r>
              <a:rPr lang="en-US" altLang="zh-CN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组长：张玲玲</a:t>
            </a: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 rot="5400000">
            <a:off x="1992824" y="3706744"/>
            <a:ext cx="426064" cy="726697"/>
            <a:chOff x="1101213" y="3274809"/>
            <a:chExt cx="319548" cy="545023"/>
          </a:xfrm>
        </p:grpSpPr>
        <p:sp>
          <p:nvSpPr>
            <p:cNvPr id="21" name="直角三角形 20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9F6B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直角三角形 21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45A73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6200000">
            <a:off x="9717317" y="3305208"/>
            <a:ext cx="426064" cy="726697"/>
            <a:chOff x="1101213" y="3274809"/>
            <a:chExt cx="319548" cy="545023"/>
          </a:xfrm>
        </p:grpSpPr>
        <p:sp>
          <p:nvSpPr>
            <p:cNvPr id="27" name="直角三角形 26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EB675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FF9F0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1834212" y="1970459"/>
            <a:ext cx="1056473" cy="1799696"/>
          </a:xfrm>
          <a:prstGeom prst="line">
            <a:avLst/>
          </a:prstGeom>
          <a:ln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2797678" y="666308"/>
            <a:ext cx="1181065" cy="2011939"/>
          </a:xfrm>
          <a:prstGeom prst="line">
            <a:avLst/>
          </a:prstGeom>
          <a:ln>
            <a:solidFill>
              <a:srgbClr val="45A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8223650" y="4079924"/>
            <a:ext cx="1056473" cy="1799696"/>
          </a:xfrm>
          <a:prstGeom prst="line">
            <a:avLst/>
          </a:prstGeom>
          <a:ln>
            <a:solidFill>
              <a:srgbClr val="EB6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301318" y="2239428"/>
            <a:ext cx="1409229" cy="2400616"/>
          </a:xfrm>
          <a:prstGeom prst="line">
            <a:avLst/>
          </a:prstGeom>
          <a:ln>
            <a:solidFill>
              <a:srgbClr val="EBB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91155" y="5308600"/>
            <a:ext cx="187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4400"/>
            <a:r>
              <a:rPr lang="en-US" altLang="zh-CN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组员：张淙琳</a:t>
            </a: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10" y="998220"/>
            <a:ext cx="10058400" cy="51098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新闻界面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298950" y="5458460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65420" y="5234940"/>
            <a:ext cx="384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点击可以进入此条新闻的详细界面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1130" y="1881505"/>
            <a:ext cx="548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新闻页面，通过点击进入第三个重要新闻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66775"/>
            <a:ext cx="10058400" cy="51244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新闻界面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8240" y="2199005"/>
            <a:ext cx="3486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新闻内容的详细页面，包括新闻标题，来源，图片及新闻内容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99185"/>
            <a:ext cx="10058400" cy="50952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012940" y="296100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52030" y="2592705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点击图书可以进入详细界面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5495" y="2224405"/>
            <a:ext cx="425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图书页面，最新上映中是按照图书上传顺序排序，并且实现了分页功能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图书界面的上半部分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986790"/>
            <a:ext cx="10058400" cy="51098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564880" y="272986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564880" y="2448560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点击图书可以进入详细界面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0655" y="1805940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图书页面，最受关注图书榜中是按照图书评分高低排序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图书界面的下半部分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90" y="986790"/>
            <a:ext cx="10058400" cy="51174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电影界面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012940" y="296100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52030" y="2592705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点击电影可以进入详细界面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5495" y="2224405"/>
            <a:ext cx="425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电影页面，最新上映中是按照电影上映顺序排序，并且实现了分页功能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电影界面的上半部分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986790"/>
            <a:ext cx="10058400" cy="51390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电影界面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564880" y="272986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564880" y="2448560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点击电影可以进入详细界面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0655" y="1805940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电影页面，最受关注影片榜中是按照电影评分高低排序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电影界面的下半部分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86790"/>
            <a:ext cx="10058400" cy="51174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音乐界面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012940" y="296100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52030" y="2592705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点击音乐可以进入详细界面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5495" y="2224405"/>
            <a:ext cx="425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音乐页面，最近热门中是按照音乐上传顺序排序，并且实现了分页功能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音乐界面的上半部分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86790"/>
            <a:ext cx="10058400" cy="51212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音乐界面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564880" y="272986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564880" y="2448560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点击音乐可以进入详细界面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42690" y="1979295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音乐页面，最受关注音乐榜中是按照音乐评分高低排序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3705" y="58801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音乐界面的下半部分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0720" y="4445"/>
            <a:ext cx="479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</a:t>
            </a:r>
            <a:r>
              <a:rPr lang="en-US" altLang="zh-CN" sz="3200">
                <a:solidFill>
                  <a:prstClr val="white"/>
                </a:solidFill>
              </a:rPr>
              <a:t>(</a:t>
            </a:r>
            <a:r>
              <a:rPr lang="zh-CN" altLang="en-US" sz="3200">
                <a:solidFill>
                  <a:prstClr val="white"/>
                </a:solidFill>
              </a:rPr>
              <a:t>电影 音乐</a:t>
            </a:r>
            <a:r>
              <a:rPr lang="en-US" altLang="zh-CN" sz="3200">
                <a:solidFill>
                  <a:prstClr val="white"/>
                </a:solidFill>
              </a:rPr>
              <a:t>)</a:t>
            </a:r>
            <a:r>
              <a:rPr lang="zh-CN" sz="3200">
                <a:solidFill>
                  <a:prstClr val="white"/>
                </a:solidFill>
              </a:rPr>
              <a:t>详细页面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02</a:t>
            </a:r>
            <a:endParaRPr lang="zh-CN" altLang="en-US" sz="3200">
              <a:solidFill>
                <a:prstClr val="white"/>
              </a:solidFill>
            </a:endParaRPr>
          </a:p>
        </p:txBody>
      </p:sp>
      <p:pic>
        <p:nvPicPr>
          <p:cNvPr id="2" name="图片 1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940435"/>
            <a:ext cx="10058400" cy="5102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65805" y="572135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以图书页面为例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2660" y="2243455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详细页面的第一部分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4030" y="2611755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这本书所有人评价后结果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7981950" y="2980055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05045" y="4704715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此用户给图书的评分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365750" y="5073015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56310"/>
            <a:ext cx="10058400" cy="513905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0720" y="4445"/>
            <a:ext cx="479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</a:t>
            </a:r>
            <a:r>
              <a:rPr lang="en-US" altLang="zh-CN" sz="3200">
                <a:solidFill>
                  <a:prstClr val="white"/>
                </a:solidFill>
              </a:rPr>
              <a:t>(</a:t>
            </a:r>
            <a:r>
              <a:rPr lang="zh-CN" altLang="en-US" sz="3200">
                <a:solidFill>
                  <a:prstClr val="white"/>
                </a:solidFill>
              </a:rPr>
              <a:t>电影 音乐</a:t>
            </a:r>
            <a:r>
              <a:rPr lang="en-US" altLang="zh-CN" sz="3200">
                <a:solidFill>
                  <a:prstClr val="white"/>
                </a:solidFill>
              </a:rPr>
              <a:t>)</a:t>
            </a:r>
            <a:r>
              <a:rPr lang="zh-CN" sz="3200">
                <a:solidFill>
                  <a:prstClr val="white"/>
                </a:solidFill>
              </a:rPr>
              <a:t>详细页面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02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805" y="58801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以图书页面为例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800" y="1203960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详细页面的第二部分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1620" y="278511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用户给予这本书的评价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4403725" y="3153410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822565" y="3342005"/>
            <a:ext cx="3921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其他用户可以给评价点赞，每个用户对于每个评价只能点一次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7502525" y="3615055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780" y="3480435"/>
            <a:ext cx="299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评价可以根据条件切换顺序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599565" y="3319780"/>
            <a:ext cx="1139190" cy="2089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72135"/>
            <a:ext cx="10058400" cy="509524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267414" y="177484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首页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9452610" y="1760220"/>
            <a:ext cx="1270635" cy="187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699635" y="487045"/>
            <a:ext cx="692785" cy="822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934279" y="1478599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可直接进行登录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484" y="1846899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首页的第一部分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69950"/>
            <a:ext cx="10058400" cy="511746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0720" y="4445"/>
            <a:ext cx="479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</a:t>
            </a:r>
            <a:r>
              <a:rPr lang="en-US" altLang="zh-CN" sz="3200">
                <a:solidFill>
                  <a:prstClr val="white"/>
                </a:solidFill>
              </a:rPr>
              <a:t>(</a:t>
            </a:r>
            <a:r>
              <a:rPr lang="zh-CN" altLang="en-US" sz="3200">
                <a:solidFill>
                  <a:prstClr val="white"/>
                </a:solidFill>
              </a:rPr>
              <a:t>电影 音乐</a:t>
            </a:r>
            <a:r>
              <a:rPr lang="en-US" altLang="zh-CN" sz="3200">
                <a:solidFill>
                  <a:prstClr val="white"/>
                </a:solidFill>
              </a:rPr>
              <a:t>)</a:t>
            </a:r>
            <a:r>
              <a:rPr lang="zh-CN" sz="3200">
                <a:solidFill>
                  <a:prstClr val="white"/>
                </a:solidFill>
              </a:rPr>
              <a:t>详细页面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02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805" y="58801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以图书页面为例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800" y="1203960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详细页面的第三部分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9295" y="137033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用户给予这本书的评价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4403725" y="1572260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85" y="956310"/>
            <a:ext cx="10058400" cy="511746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0720" y="4445"/>
            <a:ext cx="479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图书</a:t>
            </a:r>
            <a:r>
              <a:rPr lang="en-US" altLang="zh-CN" sz="3200">
                <a:solidFill>
                  <a:prstClr val="white"/>
                </a:solidFill>
              </a:rPr>
              <a:t>(</a:t>
            </a:r>
            <a:r>
              <a:rPr lang="zh-CN" altLang="en-US" sz="3200">
                <a:solidFill>
                  <a:prstClr val="white"/>
                </a:solidFill>
              </a:rPr>
              <a:t>电影 音乐</a:t>
            </a:r>
            <a:r>
              <a:rPr lang="en-US" altLang="zh-CN" sz="3200">
                <a:solidFill>
                  <a:prstClr val="white"/>
                </a:solidFill>
              </a:rPr>
              <a:t>)</a:t>
            </a:r>
            <a:r>
              <a:rPr lang="zh-CN" sz="3200">
                <a:solidFill>
                  <a:prstClr val="white"/>
                </a:solidFill>
              </a:rPr>
              <a:t>详细页面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02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805" y="58801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以图书页面为例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80375" y="1998980"/>
            <a:ext cx="2520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点击可以写书评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310880" y="1623695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88435" y="1473835"/>
            <a:ext cx="418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评价可以根据条件切换顺序，现在是按照评论时间排序 最新的评价在前面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577590" y="1847215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56310"/>
            <a:ext cx="10058400" cy="514667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6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0720" y="4445"/>
            <a:ext cx="5890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写图书</a:t>
            </a:r>
            <a:r>
              <a:rPr lang="en-US" altLang="zh-CN" sz="3200">
                <a:solidFill>
                  <a:prstClr val="white"/>
                </a:solidFill>
              </a:rPr>
              <a:t>(</a:t>
            </a:r>
            <a:r>
              <a:rPr lang="zh-CN" altLang="en-US" sz="3200">
                <a:solidFill>
                  <a:prstClr val="white"/>
                </a:solidFill>
              </a:rPr>
              <a:t>电影 音乐</a:t>
            </a:r>
            <a:r>
              <a:rPr lang="en-US" altLang="zh-CN" sz="3200">
                <a:solidFill>
                  <a:prstClr val="white"/>
                </a:solidFill>
              </a:rPr>
              <a:t>)</a:t>
            </a:r>
            <a:r>
              <a:rPr lang="zh-CN" altLang="en-US" sz="3200">
                <a:solidFill>
                  <a:prstClr val="white"/>
                </a:solidFill>
              </a:rPr>
              <a:t>评论的</a:t>
            </a:r>
            <a:r>
              <a:rPr lang="zh-CN" sz="3200">
                <a:solidFill>
                  <a:prstClr val="white"/>
                </a:solidFill>
              </a:rPr>
              <a:t>页面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02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805" y="588010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以图书页面为例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35525" y="3854450"/>
            <a:ext cx="1597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书评内容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109085" y="3847465"/>
            <a:ext cx="577850" cy="375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87645" y="2459355"/>
            <a:ext cx="1692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书评的标题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371340" y="2597785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835525" y="1713865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697220" y="1607820"/>
            <a:ext cx="1980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点击可以回到图书的详细界面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个人中心界面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pic>
        <p:nvPicPr>
          <p:cNvPr id="4" name="图片 3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885190"/>
            <a:ext cx="10058400" cy="50876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31440" y="1703070"/>
            <a:ext cx="5681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通过点击左侧的标签，切换右面的内容。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包括用户上传的图书，电影，音乐，可以查看等待审核、审核未过的内容，还可以将上传的内容彻底删除或者放入回收站，回收站里面的内容可以还原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004060" y="2118995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981710"/>
            <a:ext cx="10058400" cy="51320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上传内容界面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1395" y="157353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上传内容的页面，可以切换上传电影，音乐，新闻，图书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213225" y="1700530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24580" y="54610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上传图书页面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981710"/>
            <a:ext cx="10058400" cy="51320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个人中心界面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1395" y="157353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上传内容的页面，可以切换上传电影，音乐，新闻，图书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213225" y="1700530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24580" y="54610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上传图书页面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018540"/>
            <a:ext cx="10058400" cy="511746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上传内容界面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1395" y="157353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上传内容的页面，可以切换上传电影，音乐，新闻，图书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213225" y="1700530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24580" y="546100"/>
            <a:ext cx="594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上传音乐页面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82040"/>
            <a:ext cx="10058400" cy="511746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个人资料界面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81220" y="1996440"/>
            <a:ext cx="315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可以修改密码和头像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184650" y="2364740"/>
            <a:ext cx="1052830" cy="3676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69950"/>
            <a:ext cx="10058400" cy="511746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个人资料界面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54345" y="219710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修改头像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559935" y="619760"/>
            <a:ext cx="1153160" cy="12896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68045"/>
            <a:ext cx="10058400" cy="512127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修改密码界面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54345" y="219710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559935" y="619760"/>
            <a:ext cx="1153160" cy="12896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02005"/>
            <a:ext cx="10058400" cy="5146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52035" y="2104390"/>
            <a:ext cx="6038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最多显示最新的前十条新闻  点击更多内容可以进入新闻界面   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点击下面的内容也可以进入指定新闻的详细界面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首页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>
            <a:endCxn id="5" idx="1"/>
          </p:cNvCxnSpPr>
          <p:nvPr/>
        </p:nvCxnSpPr>
        <p:spPr>
          <a:xfrm flipV="1">
            <a:off x="3015615" y="3429000"/>
            <a:ext cx="2105025" cy="1841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3258820" y="2261235"/>
            <a:ext cx="1948815" cy="3321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20640" y="3106420"/>
            <a:ext cx="5913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最多显示评分最高的前十本书 点击更多内容可以进入图书界面  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点击下面的内容也可以进入指定图书的详细界面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3014" y="1584009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首页的第二部分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1024890"/>
            <a:ext cx="10058400" cy="512445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EB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200">
                <a:solidFill>
                  <a:prstClr val="white"/>
                </a:solidFill>
              </a:rPr>
              <a:t>忘记密码界面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EB6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03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0825" y="219710"/>
            <a:ext cx="347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忘记密码时修改密码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559935" y="619760"/>
            <a:ext cx="1153160" cy="12896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45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管理员界面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45A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04</a:t>
            </a:r>
            <a:endParaRPr lang="zh-CN" altLang="en-US" sz="3200">
              <a:solidFill>
                <a:prstClr val="white"/>
              </a:solidFill>
            </a:endParaRPr>
          </a:p>
        </p:txBody>
      </p:sp>
      <p:pic>
        <p:nvPicPr>
          <p:cNvPr id="2" name="图片 1" descr="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4855"/>
            <a:ext cx="10058400" cy="5367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30825" y="219710"/>
            <a:ext cx="203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管理员登录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559935" y="619760"/>
            <a:ext cx="1153160" cy="12896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1045"/>
            <a:ext cx="10058400" cy="537527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45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管理员界面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45A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04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36265" y="17780"/>
            <a:ext cx="858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可以通过左边标签切换右面的信息，管理员是对用户上传的内容进行通过审核或者不通过，要求记录不通过审核的原因，管理员还可以直接删除用户上传的内容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507615" y="588010"/>
            <a:ext cx="1054100" cy="18218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8665"/>
            <a:ext cx="10058400" cy="536003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45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管理员界面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45A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smtClean="0">
                <a:solidFill>
                  <a:prstClr val="white"/>
                </a:solidFill>
              </a:rPr>
              <a:t>04</a:t>
            </a:r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36265" y="17780"/>
            <a:ext cx="858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可以通过左边标签切换右面的信息，管理员是对用户上传的内容进行通过审核或者不通过，要求记录不通过审核的原因，管理员还可以直接删除用户上传的内容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507615" y="588010"/>
            <a:ext cx="1054100" cy="18218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08070" y="4981575"/>
            <a:ext cx="858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填写审核未过的原因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820660" y="4590415"/>
            <a:ext cx="520065" cy="5772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1" y="3200205"/>
            <a:ext cx="9144001" cy="406400"/>
            <a:chOff x="1295399" y="2400154"/>
            <a:chExt cx="6858001" cy="304800"/>
          </a:xfrm>
        </p:grpSpPr>
        <p:grpSp>
          <p:nvGrpSpPr>
            <p:cNvPr id="15" name="组合 14"/>
            <p:cNvGrpSpPr/>
            <p:nvPr/>
          </p:nvGrpSpPr>
          <p:grpSpPr>
            <a:xfrm>
              <a:off x="1295399" y="2400154"/>
              <a:ext cx="6553201" cy="0"/>
              <a:chOff x="1545265" y="1041990"/>
              <a:chExt cx="6553201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545265" y="1041990"/>
                <a:ext cx="1722474" cy="0"/>
              </a:xfrm>
              <a:prstGeom prst="line">
                <a:avLst/>
              </a:prstGeom>
              <a:ln w="12700">
                <a:solidFill>
                  <a:srgbClr val="EB67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6375992" y="1041990"/>
                <a:ext cx="1722474" cy="0"/>
              </a:xfrm>
              <a:prstGeom prst="line">
                <a:avLst/>
              </a:prstGeom>
              <a:ln w="12700">
                <a:solidFill>
                  <a:srgbClr val="EB67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447799" y="2552554"/>
              <a:ext cx="6553201" cy="0"/>
              <a:chOff x="1545265" y="1041990"/>
              <a:chExt cx="6553201" cy="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545265" y="1041990"/>
                <a:ext cx="1722474" cy="0"/>
              </a:xfrm>
              <a:prstGeom prst="line">
                <a:avLst/>
              </a:prstGeom>
              <a:ln w="12700">
                <a:solidFill>
                  <a:srgbClr val="45A7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6375992" y="1041990"/>
                <a:ext cx="1722474" cy="0"/>
              </a:xfrm>
              <a:prstGeom prst="line">
                <a:avLst/>
              </a:prstGeom>
              <a:ln w="12700">
                <a:solidFill>
                  <a:srgbClr val="45A7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1600199" y="2704954"/>
              <a:ext cx="6553201" cy="0"/>
              <a:chOff x="1545265" y="1041990"/>
              <a:chExt cx="6553201" cy="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545265" y="1041990"/>
                <a:ext cx="1722474" cy="0"/>
              </a:xfrm>
              <a:prstGeom prst="line">
                <a:avLst/>
              </a:prstGeom>
              <a:ln w="12700">
                <a:solidFill>
                  <a:srgbClr val="EBB3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6375992" y="1041990"/>
                <a:ext cx="1722474" cy="0"/>
              </a:xfrm>
              <a:prstGeom prst="line">
                <a:avLst/>
              </a:prstGeom>
              <a:ln w="12700">
                <a:solidFill>
                  <a:srgbClr val="9F6B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/>
          <p:cNvSpPr txBox="1"/>
          <p:nvPr/>
        </p:nvSpPr>
        <p:spPr>
          <a:xfrm>
            <a:off x="3860382" y="2890445"/>
            <a:ext cx="447123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5865">
                <a:ln>
                  <a:solidFill>
                    <a:srgbClr val="EBB350"/>
                  </a:solidFill>
                </a:ln>
                <a:noFill/>
                <a:latin typeface="汉仪菱心体简" panose="02010609000101010101" pitchFamily="49" charset="-122"/>
                <a:ea typeface="汉仪菱心体简" panose="02010609000101010101" pitchFamily="49" charset="-122"/>
              </a:rPr>
              <a:t>THANKS</a:t>
            </a:r>
            <a:endParaRPr lang="zh-CN" altLang="en-US" sz="5865">
              <a:ln>
                <a:solidFill>
                  <a:srgbClr val="EBB350"/>
                </a:solidFill>
              </a:ln>
              <a:noFill/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0" y="869950"/>
            <a:ext cx="10058400" cy="51174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76165" y="934720"/>
            <a:ext cx="626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最多显示最新上映的前十部电影  点击更多内容可以进入电影界面   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点击下面的内容也可以进入指定电影的详细界面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首页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152775" y="5334635"/>
            <a:ext cx="2105025" cy="1841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3171825" y="1091565"/>
            <a:ext cx="1948815" cy="3321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57800" y="5104130"/>
            <a:ext cx="4048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最多显示评分最高的前十首歌 点击更多内容可以进入音乐界面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5054" y="1735774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首页的第三部分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66775"/>
            <a:ext cx="10058400" cy="51244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首页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999105" y="1579880"/>
            <a:ext cx="1948815" cy="3321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53940" y="1266825"/>
            <a:ext cx="4048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最多显示评分最高的前十首歌 点击更多内容可以进入音乐界面 点击下面的内容也可以进入指定歌曲的详细界面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5054" y="2558734"/>
            <a:ext cx="22576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首页的第四部分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873760"/>
            <a:ext cx="10058400" cy="51098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登录界面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518400" y="245554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86700" y="2173605"/>
            <a:ext cx="261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可以进入注册界面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518400" y="312610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201025" y="3007995"/>
            <a:ext cx="204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可以回到首页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41400"/>
            <a:ext cx="10058400" cy="51244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注册界面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518400" y="245554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86700" y="2173605"/>
            <a:ext cx="261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可以进入登录界面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4865" y="1491615"/>
            <a:ext cx="4552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用户名，密码等。都设置了要求，例如最长多少字符，不符合标准无法注册 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9975"/>
            <a:ext cx="10058400" cy="51098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热评界面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6609080" y="2961005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52030" y="2592705"/>
            <a:ext cx="300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点击内容可以进入详细界面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9525" y="424815"/>
            <a:ext cx="703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用户登录后，就会进入这个界面，界面中有用户对新闻，图书，音乐，电影写的评价， 是按照点赞热端从高到第排序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55" y="986790"/>
            <a:ext cx="10058400" cy="51174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97042"/>
            <a:ext cx="12192000" cy="60959"/>
          </a:xfrm>
          <a:prstGeom prst="rect">
            <a:avLst/>
          </a:prstGeom>
          <a:solidFill>
            <a:srgbClr val="9F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484" y="4411"/>
            <a:ext cx="3062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sz="3200">
                <a:solidFill>
                  <a:prstClr val="white"/>
                </a:solidFill>
              </a:rPr>
              <a:t>新闻界面</a:t>
            </a:r>
            <a:endParaRPr lang="zh-CN" sz="320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585" y="17585"/>
            <a:ext cx="680484" cy="528563"/>
          </a:xfrm>
          <a:prstGeom prst="rect">
            <a:avLst/>
          </a:prstGeom>
          <a:noFill/>
          <a:ln>
            <a:solidFill>
              <a:srgbClr val="9F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2" y="-12462"/>
            <a:ext cx="68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>
                <a:solidFill>
                  <a:prstClr val="white"/>
                </a:solidFill>
              </a:rPr>
              <a:t>01</a:t>
            </a:r>
            <a:endParaRPr lang="zh-CN" altLang="en-US" sz="3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298950" y="5458460"/>
            <a:ext cx="966470" cy="250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65420" y="5234940"/>
            <a:ext cx="384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点击可以进入此条新闻的详细界面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1130" y="1881505"/>
            <a:ext cx="548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新闻页面，可以通过左右图标切换重要的新闻内容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WPS 演示</Application>
  <PresentationFormat>宽屏</PresentationFormat>
  <Paragraphs>287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宋体</vt:lpstr>
      <vt:lpstr>Wingdings</vt:lpstr>
      <vt:lpstr>汉仪菱心体简</vt:lpstr>
      <vt:lpstr>微软雅黑</vt:lpstr>
      <vt:lpstr>Calibri</vt:lpstr>
      <vt:lpstr>Arial Unicode MS</vt:lpstr>
      <vt:lpstr>Calibri Light</vt:lpstr>
      <vt:lpstr>华文细黑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liu</dc:creator>
  <cp:lastModifiedBy>7</cp:lastModifiedBy>
  <cp:revision>20</cp:revision>
  <dcterms:created xsi:type="dcterms:W3CDTF">2015-05-28T03:50:00Z</dcterms:created>
  <dcterms:modified xsi:type="dcterms:W3CDTF">2020-01-02T15:01:52Z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2052-11.1.0.8771</vt:lpwstr>
  </property>
</Properties>
</file>